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91" r:id="rId2"/>
    <p:sldId id="257" r:id="rId3"/>
    <p:sldId id="293" r:id="rId4"/>
    <p:sldId id="292" r:id="rId5"/>
    <p:sldId id="294" r:id="rId6"/>
    <p:sldId id="280" r:id="rId7"/>
    <p:sldId id="316" r:id="rId8"/>
    <p:sldId id="288" r:id="rId9"/>
    <p:sldId id="289" r:id="rId10"/>
    <p:sldId id="295" r:id="rId11"/>
    <p:sldId id="308" r:id="rId12"/>
    <p:sldId id="314" r:id="rId13"/>
    <p:sldId id="315" r:id="rId14"/>
    <p:sldId id="270" r:id="rId15"/>
    <p:sldId id="297" r:id="rId16"/>
    <p:sldId id="271" r:id="rId17"/>
    <p:sldId id="307" r:id="rId18"/>
    <p:sldId id="303" r:id="rId19"/>
    <p:sldId id="298" r:id="rId20"/>
    <p:sldId id="299" r:id="rId21"/>
    <p:sldId id="266" r:id="rId22"/>
    <p:sldId id="309" r:id="rId23"/>
    <p:sldId id="276" r:id="rId24"/>
    <p:sldId id="300" r:id="rId25"/>
    <p:sldId id="301" r:id="rId26"/>
    <p:sldId id="310" r:id="rId27"/>
    <p:sldId id="302" r:id="rId28"/>
    <p:sldId id="312" r:id="rId29"/>
    <p:sldId id="318" r:id="rId30"/>
    <p:sldId id="305" r:id="rId31"/>
    <p:sldId id="317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60437" autoAdjust="0"/>
  </p:normalViewPr>
  <p:slideViewPr>
    <p:cSldViewPr snapToGrid="0" showGuides="1">
      <p:cViewPr varScale="1">
        <p:scale>
          <a:sx n="69" d="100"/>
          <a:sy n="69" d="100"/>
        </p:scale>
        <p:origin x="2568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4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jp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D11B3-2F9C-40C1-9673-ADCDF7748403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21885-7FB0-4A0F-BDD5-34ACD6EDC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27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work at UK.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My</a:t>
            </a:r>
            <a:r>
              <a:rPr lang="en-US" baseline="0" dirty="0" smtClean="0"/>
              <a:t> name is Mr. Tony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21885-7FB0-4A0F-BDD5-34ACD6EDC6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81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work at UK.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My</a:t>
            </a:r>
            <a:r>
              <a:rPr lang="en-US" baseline="0" dirty="0" smtClean="0"/>
              <a:t> name is Mr. Tony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21885-7FB0-4A0F-BDD5-34ACD6EDC6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38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3F7FB9-067C-43B7-8F43-A835BD76C814}" type="slidenum">
              <a:rPr lang="en-US"/>
              <a:pPr/>
              <a:t>14</a:t>
            </a:fld>
            <a:endParaRPr lang="en-US"/>
          </a:p>
        </p:txBody>
      </p:sp>
      <p:sp>
        <p:nvSpPr>
          <p:cNvPr id="44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108131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3F7FB9-067C-43B7-8F43-A835BD76C814}" type="slidenum">
              <a:rPr lang="en-US"/>
              <a:pPr/>
              <a:t>15</a:t>
            </a:fld>
            <a:endParaRPr lang="en-US"/>
          </a:p>
        </p:txBody>
      </p:sp>
      <p:sp>
        <p:nvSpPr>
          <p:cNvPr id="44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3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3093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BBBBB7-EDBE-40FA-AE0A-A91D1ECB7A8C}" type="slidenum">
              <a:rPr lang="en-US"/>
              <a:pPr/>
              <a:t>16</a:t>
            </a:fld>
            <a:endParaRPr lang="en-US"/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1987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05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93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40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3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04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54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8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7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70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7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44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A66EB-24FA-403F-A61F-156113D18A41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8E24E-A1E1-4FE3-A8E3-91FE7EDB2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9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W-w3Al4tmM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lightningmaps.org/blitzortung/america/index.php?lang=e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hint.fm/wind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JLYOcMFNrZQ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youtube.com/watch?v=x_HkH6BfWBY&amp;list=PLvZVDilWJKdiN4ZsUJYR1GMWHdy1xDxx3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youtube.com/watch?v=NSBjEvPH2j4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91620"/>
            <a:ext cx="7772400" cy="2387600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</a:rPr>
              <a:t>Who am I? </a:t>
            </a:r>
            <a:br>
              <a:rPr lang="en-US" sz="6600" b="1" dirty="0" smtClean="0">
                <a:solidFill>
                  <a:schemeClr val="bg1"/>
                </a:solidFill>
              </a:rPr>
            </a:br>
            <a:r>
              <a:rPr lang="en-US" sz="6600" b="1" dirty="0">
                <a:solidFill>
                  <a:schemeClr val="bg1"/>
                </a:solidFill>
              </a:rPr>
              <a:t/>
            </a:r>
            <a:br>
              <a:rPr lang="en-US" sz="6600" b="1" dirty="0">
                <a:solidFill>
                  <a:schemeClr val="bg1"/>
                </a:solidFill>
              </a:rPr>
            </a:br>
            <a:r>
              <a:rPr lang="en-US" sz="6600" b="1" dirty="0" smtClean="0">
                <a:solidFill>
                  <a:schemeClr val="bg1"/>
                </a:solidFill>
              </a:rPr>
              <a:t>What is my job?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902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2" y="480060"/>
            <a:ext cx="9082415" cy="6057900"/>
          </a:xfrm>
        </p:spPr>
      </p:pic>
    </p:spTree>
    <p:extLst>
      <p:ext uri="{BB962C8B-B14F-4D97-AF65-F5344CB8AC3E}">
        <p14:creationId xmlns:p14="http://schemas.microsoft.com/office/powerpoint/2010/main" val="4138264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How do you map lightning?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42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415" y="734290"/>
            <a:ext cx="8450474" cy="5259387"/>
          </a:xfrm>
          <a:prstGeom prst="rect">
            <a:avLst/>
          </a:prstGeom>
          <a:ln w="1047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65981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415" r="10920"/>
          <a:stretch/>
        </p:blipFill>
        <p:spPr>
          <a:xfrm>
            <a:off x="181428" y="406978"/>
            <a:ext cx="8781143" cy="6183443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60429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3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1768" y="220980"/>
            <a:ext cx="8914480" cy="6499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56301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37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595" y="150812"/>
            <a:ext cx="8990810" cy="6556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 useBgFill="1">
        <p:nvSpPr>
          <p:cNvPr id="3" name="Rectangle 2"/>
          <p:cNvSpPr/>
          <p:nvPr/>
        </p:nvSpPr>
        <p:spPr>
          <a:xfrm>
            <a:off x="0" y="2672308"/>
            <a:ext cx="9144000" cy="14465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400" dirty="0" smtClean="0"/>
              <a:t>About 8 </a:t>
            </a:r>
            <a:r>
              <a:rPr lang="en-US" sz="4400" dirty="0"/>
              <a:t>million </a:t>
            </a:r>
            <a:r>
              <a:rPr lang="en-US" sz="4400" dirty="0" smtClean="0"/>
              <a:t>lightning bolts strike the earth each day.</a:t>
            </a:r>
          </a:p>
        </p:txBody>
      </p:sp>
    </p:spTree>
    <p:extLst>
      <p:ext uri="{BB962C8B-B14F-4D97-AF65-F5344CB8AC3E}">
        <p14:creationId xmlns:p14="http://schemas.microsoft.com/office/powerpoint/2010/main" val="3181360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886" y="3629"/>
            <a:ext cx="6296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6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What does this map show?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63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387927"/>
            <a:ext cx="8632014" cy="6015511"/>
          </a:xfrm>
          <a:prstGeom prst="rect">
            <a:avLst/>
          </a:prstGeom>
          <a:ln w="6032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86444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242" y="477599"/>
            <a:ext cx="9444484" cy="5902802"/>
          </a:xfrm>
        </p:spPr>
      </p:pic>
    </p:spTree>
    <p:extLst>
      <p:ext uri="{BB962C8B-B14F-4D97-AF65-F5344CB8AC3E}">
        <p14:creationId xmlns:p14="http://schemas.microsoft.com/office/powerpoint/2010/main" val="121451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138" y="244302"/>
            <a:ext cx="8289984" cy="47390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 smtClean="0">
                <a:solidFill>
                  <a:schemeClr val="bg1"/>
                </a:solidFill>
              </a:rPr>
              <a:t>Things I study:</a:t>
            </a:r>
            <a:br>
              <a:rPr lang="en-US" sz="6600" dirty="0" smtClean="0">
                <a:solidFill>
                  <a:schemeClr val="bg1"/>
                </a:solidFill>
              </a:rPr>
            </a:br>
            <a:endParaRPr lang="en-US" sz="66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5400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4" name="Picture 5" descr="sapelo island_zona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63" y="1447965"/>
            <a:ext cx="3411625" cy="5124102"/>
          </a:xfrm>
          <a:prstGeom prst="rect">
            <a:avLst/>
          </a:prstGeom>
          <a:noFill/>
          <a:ln w="381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upload.wikimedia.org/wikipedia/commons/d/d6/Atlanta_Lightning_Strike_edit1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3" r="23825"/>
          <a:stretch/>
        </p:blipFill>
        <p:spPr bwMode="auto">
          <a:xfrm>
            <a:off x="4994378" y="1447965"/>
            <a:ext cx="3619744" cy="525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46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4876"/>
            <a:ext cx="9194398" cy="5278724"/>
          </a:xfrm>
        </p:spPr>
      </p:pic>
    </p:spTree>
    <p:extLst>
      <p:ext uri="{BB962C8B-B14F-4D97-AF65-F5344CB8AC3E}">
        <p14:creationId xmlns:p14="http://schemas.microsoft.com/office/powerpoint/2010/main" val="2231022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tony\Desktop\2 Principles internal and external\7148002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6" r="37060"/>
          <a:stretch/>
        </p:blipFill>
        <p:spPr bwMode="auto">
          <a:xfrm>
            <a:off x="0" y="0"/>
            <a:ext cx="4612146" cy="6858000"/>
          </a:xfrm>
          <a:prstGeom prst="rect">
            <a:avLst/>
          </a:prstGeom>
          <a:noFill/>
          <a:ln w="349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JAS\1 School Docs\Web mirror\www\sapel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12145" y="0"/>
            <a:ext cx="456671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79866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How do you make a map of the beach?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607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http://farm4.staticflickr.com/3172/3074999200_30e292b6ce_z.jpg"/>
          <p:cNvPicPr>
            <a:picLocks noChangeAspect="1" noChangeArrowheads="1"/>
          </p:cNvPicPr>
          <p:nvPr/>
        </p:nvPicPr>
        <p:blipFill rotWithShape="1">
          <a:blip r:embed="rId2" cstate="print"/>
          <a:srcRect l="14756" r="11225" b="14767"/>
          <a:stretch/>
        </p:blipFill>
        <p:spPr bwMode="auto">
          <a:xfrm>
            <a:off x="-411481" y="-434340"/>
            <a:ext cx="9482910" cy="8189700"/>
          </a:xfrm>
          <a:prstGeom prst="rect">
            <a:avLst/>
          </a:prstGeom>
          <a:noFill/>
        </p:spPr>
      </p:pic>
      <p:pic>
        <p:nvPicPr>
          <p:cNvPr id="4" name="Picture 2" descr="C:\Users\JAS\Desktop\Photos\Tony\Tony Kite Launch.JP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20740" y="-171450"/>
            <a:ext cx="3078180" cy="23086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87675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341" y="748145"/>
            <a:ext cx="8746602" cy="5428012"/>
          </a:xfrm>
          <a:prstGeom prst="rect">
            <a:avLst/>
          </a:prstGeom>
          <a:ln w="508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81893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622" r="8186" b="8326"/>
          <a:stretch/>
        </p:blipFill>
        <p:spPr>
          <a:xfrm>
            <a:off x="97528" y="379308"/>
            <a:ext cx="8935635" cy="6043966"/>
          </a:xfrm>
          <a:prstGeom prst="rect">
            <a:avLst/>
          </a:prstGeom>
          <a:ln w="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0584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Maps can have sound.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518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808" y="683986"/>
            <a:ext cx="8948383" cy="5490028"/>
          </a:xfrm>
          <a:prstGeom prst="rect">
            <a:avLst/>
          </a:prstGeom>
          <a:ln w="635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88685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You can map smells.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26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1515"/>
            <a:ext cx="4133964" cy="66117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123" y="121515"/>
            <a:ext cx="5739877" cy="35995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545" y="3673386"/>
            <a:ext cx="4254644" cy="27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89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34016"/>
            <a:ext cx="7886700" cy="435133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600" dirty="0" smtClean="0">
                <a:solidFill>
                  <a:schemeClr val="bg1"/>
                </a:solidFill>
              </a:rPr>
              <a:t>I am a geographer.</a:t>
            </a:r>
          </a:p>
          <a:p>
            <a:pPr marL="0" indent="0" algn="ctr">
              <a:buNone/>
            </a:pPr>
            <a:endParaRPr lang="en-US" sz="66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6600" dirty="0" smtClean="0">
                <a:solidFill>
                  <a:schemeClr val="bg1"/>
                </a:solidFill>
              </a:rPr>
              <a:t>I study the environment by making maps.</a:t>
            </a:r>
            <a:br>
              <a:rPr lang="en-US" sz="6600" dirty="0" smtClean="0">
                <a:solidFill>
                  <a:schemeClr val="bg1"/>
                </a:solidFill>
              </a:rPr>
            </a:br>
            <a:r>
              <a:rPr lang="en-US" sz="6600" dirty="0" smtClean="0">
                <a:solidFill>
                  <a:schemeClr val="bg1"/>
                </a:solidFill>
              </a:rPr>
              <a:t/>
            </a:r>
            <a:br>
              <a:rPr lang="en-US" sz="6600" dirty="0" smtClean="0">
                <a:solidFill>
                  <a:schemeClr val="bg1"/>
                </a:solidFill>
              </a:rPr>
            </a:b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905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755" y="192314"/>
            <a:ext cx="9255510" cy="6473371"/>
          </a:xfrm>
        </p:spPr>
      </p:pic>
    </p:spTree>
    <p:extLst>
      <p:ext uri="{BB962C8B-B14F-4D97-AF65-F5344CB8AC3E}">
        <p14:creationId xmlns:p14="http://schemas.microsoft.com/office/powerpoint/2010/main" val="1159367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30148" cy="6858000"/>
          </a:xfrm>
        </p:spPr>
      </p:pic>
    </p:spTree>
    <p:extLst>
      <p:ext uri="{BB962C8B-B14F-4D97-AF65-F5344CB8AC3E}">
        <p14:creationId xmlns:p14="http://schemas.microsoft.com/office/powerpoint/2010/main" val="3010696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008" y="1733831"/>
            <a:ext cx="8289984" cy="47390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5082"/>
            <a:ext cx="9149428" cy="55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0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" t="3545" r="132" b="-179"/>
          <a:stretch/>
        </p:blipFill>
        <p:spPr>
          <a:xfrm>
            <a:off x="228850" y="537210"/>
            <a:ext cx="8686300" cy="6172200"/>
          </a:xfrm>
        </p:spPr>
      </p:pic>
    </p:spTree>
    <p:extLst>
      <p:ext uri="{BB962C8B-B14F-4D97-AF65-F5344CB8AC3E}">
        <p14:creationId xmlns:p14="http://schemas.microsoft.com/office/powerpoint/2010/main" val="845506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429000"/>
            <a:ext cx="78867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You </a:t>
            </a:r>
            <a:r>
              <a:rPr lang="en-US" sz="6600" b="1" dirty="0" smtClean="0">
                <a:solidFill>
                  <a:schemeClr val="bg1"/>
                </a:solidFill>
              </a:rPr>
              <a:t>can map many different things.</a:t>
            </a:r>
            <a:br>
              <a:rPr lang="en-US" sz="6600" b="1" dirty="0" smtClean="0">
                <a:solidFill>
                  <a:schemeClr val="bg1"/>
                </a:solidFill>
              </a:rPr>
            </a:br>
            <a:r>
              <a:rPr lang="en-US" sz="6600" b="1" dirty="0">
                <a:solidFill>
                  <a:schemeClr val="bg1"/>
                </a:solidFill>
              </a:rPr>
              <a:t/>
            </a:r>
            <a:br>
              <a:rPr lang="en-US" sz="6600" b="1" dirty="0">
                <a:solidFill>
                  <a:schemeClr val="bg1"/>
                </a:solidFill>
              </a:rPr>
            </a:b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72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56816"/>
            <a:ext cx="78867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</a:rPr>
              <a:t>What does this map show?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403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39" y="0"/>
            <a:ext cx="6832121" cy="6832121"/>
          </a:xfrm>
        </p:spPr>
      </p:pic>
    </p:spTree>
    <p:extLst>
      <p:ext uri="{BB962C8B-B14F-4D97-AF65-F5344CB8AC3E}">
        <p14:creationId xmlns:p14="http://schemas.microsoft.com/office/powerpoint/2010/main" val="756923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33586"/>
            <a:ext cx="9122500" cy="511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411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</TotalTime>
  <Words>92</Words>
  <Application>Microsoft Office PowerPoint</Application>
  <PresentationFormat>On-screen Show (4:3)</PresentationFormat>
  <Paragraphs>22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Who am I?   What is my job?</vt:lpstr>
      <vt:lpstr>PowerPoint Presentation</vt:lpstr>
      <vt:lpstr>PowerPoint Presentation</vt:lpstr>
      <vt:lpstr>PowerPoint Presentation</vt:lpstr>
      <vt:lpstr>PowerPoint Presentation</vt:lpstr>
      <vt:lpstr>You can map many different things.  </vt:lpstr>
      <vt:lpstr>What does this map show?</vt:lpstr>
      <vt:lpstr>PowerPoint Presentation</vt:lpstr>
      <vt:lpstr>PowerPoint Presentation</vt:lpstr>
      <vt:lpstr>PowerPoint Presentation</vt:lpstr>
      <vt:lpstr>How do you map lightning?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does this map show?</vt:lpstr>
      <vt:lpstr>PowerPoint Presentation</vt:lpstr>
      <vt:lpstr>PowerPoint Presentation</vt:lpstr>
      <vt:lpstr>PowerPoint Presentation</vt:lpstr>
      <vt:lpstr>PowerPoint Presentation</vt:lpstr>
      <vt:lpstr>How do you make a map of the beach?</vt:lpstr>
      <vt:lpstr>PowerPoint Presentation</vt:lpstr>
      <vt:lpstr>PowerPoint Presentation</vt:lpstr>
      <vt:lpstr>PowerPoint Presentation</vt:lpstr>
      <vt:lpstr>Maps can have sound.</vt:lpstr>
      <vt:lpstr>PowerPoint Presentation</vt:lpstr>
      <vt:lpstr>You can map smells.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Stallins</dc:creator>
  <cp:lastModifiedBy>JAS</cp:lastModifiedBy>
  <cp:revision>38</cp:revision>
  <dcterms:created xsi:type="dcterms:W3CDTF">2018-05-09T16:19:09Z</dcterms:created>
  <dcterms:modified xsi:type="dcterms:W3CDTF">2018-05-23T16:53:25Z</dcterms:modified>
</cp:coreProperties>
</file>

<file path=docProps/thumbnail.jpeg>
</file>